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269" r:id="rId13"/>
    <p:sldId id="271" r:id="rId14"/>
    <p:sldId id="316" r:id="rId15"/>
    <p:sldId id="273" r:id="rId16"/>
    <p:sldId id="315" r:id="rId17"/>
    <p:sldId id="317" r:id="rId18"/>
    <p:sldId id="318" r:id="rId19"/>
    <p:sldId id="319" r:id="rId20"/>
    <p:sldId id="327" r:id="rId21"/>
    <p:sldId id="328" r:id="rId22"/>
    <p:sldId id="329" r:id="rId23"/>
    <p:sldId id="330" r:id="rId24"/>
    <p:sldId id="331" r:id="rId25"/>
    <p:sldId id="325" r:id="rId26"/>
    <p:sldId id="340" r:id="rId27"/>
    <p:sldId id="272" r:id="rId28"/>
    <p:sldId id="266" r:id="rId29"/>
    <p:sldId id="267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68" r:id="rId46"/>
    <p:sldId id="262" r:id="rId47"/>
    <p:sldId id="274" r:id="rId48"/>
    <p:sldId id="292" r:id="rId49"/>
    <p:sldId id="291" r:id="rId50"/>
    <p:sldId id="293" r:id="rId51"/>
    <p:sldId id="294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03" r:id="rId61"/>
    <p:sldId id="304" r:id="rId62"/>
    <p:sldId id="305" r:id="rId63"/>
    <p:sldId id="270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D5A54"/>
    <a:srgbClr val="FFEEAB"/>
    <a:srgbClr val="FFFFFF"/>
    <a:srgbClr val="656565"/>
    <a:srgbClr val="A4A4A4"/>
    <a:srgbClr val="222223"/>
    <a:srgbClr val="B48BAC"/>
    <a:srgbClr val="1A2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10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54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81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557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44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674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994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63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2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26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4FC-460D-47A4-98A0-F6E3C5D10329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65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2A4FC-460D-47A4-98A0-F6E3C5D10329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F9691-EAB7-4B16-A5C9-93687B948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31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0362" y="2905123"/>
            <a:ext cx="8714511" cy="1325563"/>
          </a:xfrm>
        </p:spPr>
        <p:txBody>
          <a:bodyPr>
            <a:no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Broadway" panose="04040905080B02020502" pitchFamily="82" charset="0"/>
              </a:rPr>
              <a:t>How Great Thou Art</a:t>
            </a:r>
            <a:endParaRPr lang="zh-CN" altLang="en-US" sz="6000" b="1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61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81747" y="3418514"/>
            <a:ext cx="91585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Then 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sings my soul, my </a:t>
            </a:r>
            <a:r>
              <a:rPr lang="en-US" altLang="zh-CN" sz="3200" b="1" dirty="0" err="1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Saviour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God, to Thee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 Thou art, how great Thou art!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Then sings my soul, my </a:t>
            </a:r>
            <a:r>
              <a:rPr lang="en-US" altLang="zh-CN" sz="3200" b="1" dirty="0" err="1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Saviour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God, to Thee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 Thou art, how great Thou art!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我灵歌唱 赞美救主我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神   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祢真伟大 何等伟大</a:t>
            </a: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 我灵歌唱 赞美救主我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神   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祢真伟大 何等伟大</a:t>
            </a:r>
          </a:p>
          <a:p>
            <a:pPr algn="r"/>
            <a:endParaRPr lang="zh-CN" altLang="en-US" sz="20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329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46501" y="5306813"/>
            <a:ext cx="83454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Great! How Great</a:t>
            </a:r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!  </a:t>
            </a:r>
            <a:r>
              <a:rPr lang="en-US" altLang="zh-CN" sz="3200" b="1" dirty="0" err="1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Hou</a:t>
            </a:r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Great Thou Art!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伟大！伟大！你真伟大！</a:t>
            </a: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56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Bridge*4(end)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868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0362" y="2905123"/>
            <a:ext cx="8714511" cy="1325563"/>
          </a:xfrm>
        </p:spPr>
        <p:txBody>
          <a:bodyPr>
            <a:no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Broadway" panose="04040905080B02020502" pitchFamily="82" charset="0"/>
              </a:rPr>
              <a:t>How Great Thou Art</a:t>
            </a:r>
            <a:endParaRPr lang="zh-CN" altLang="en-US" sz="6000" b="1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87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907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In 16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477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482791"/>
            <a:ext cx="8960953" cy="423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永活全能的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主宰 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道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成肉身显明你的爱</a:t>
            </a:r>
          </a:p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奇妙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主  荣耀神 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何等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的伟大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Yong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huo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zhuzai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Dao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cheng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rou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xian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ai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Qi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Rong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He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</a:t>
            </a: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Verse-1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375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051904"/>
            <a:ext cx="8960953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圣洁尊贵的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君王 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超乎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万名在全地之上</a:t>
            </a:r>
          </a:p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为我罪流宝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血 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赎回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我生命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jie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zun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gui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jun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wang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Chao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wan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di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zhishang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Wei 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zui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liu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bao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xue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Shu 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hui wo sheng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ming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Verse-2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856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698235"/>
            <a:ext cx="8960953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无人能与你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相比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掌权直到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永远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要扬声赞美你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Wu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ren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xiang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bi 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zhang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yong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yuan</a:t>
            </a: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yang sheng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mei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Pre - 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408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051904"/>
            <a:ext cx="10837379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喔 何等伟大的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爱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高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过诸天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深海 当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受极大赞美 喔喔</a:t>
            </a:r>
          </a:p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喔 主你满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有能力 世界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盼望是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要敬拜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 耶稣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我的主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he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 de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ai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Gao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guo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tian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hai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Dang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shou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mei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</a:t>
            </a:r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man you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li Shi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jie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pan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wang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bai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wo de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03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In 8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834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41016" y="3381568"/>
            <a:ext cx="83454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O Lord my God</a:t>
            </a:r>
            <a:r>
              <a:rPr lang="zh-CN" altLang="en-US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，</a:t>
            </a:r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When 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I in awesome </a:t>
            </a:r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wonder</a:t>
            </a:r>
          </a:p>
          <a:p>
            <a:pPr algn="r"/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Consider all the works Thy hands have made.</a:t>
            </a:r>
          </a:p>
          <a:p>
            <a:pPr algn="r"/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I 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see the stars, </a:t>
            </a:r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I 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hear the rolling thunder,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Thy power throughout the universe displayed.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主啊我神 我每逢举目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观看 祢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手所造 一切奇妙大工</a:t>
            </a: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 看见星宿 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又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听到隆隆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雷声祢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的大能 遍满了宇宙中</a:t>
            </a:r>
          </a:p>
          <a:p>
            <a:pPr algn="r"/>
            <a:endParaRPr lang="zh-CN" altLang="en-US" sz="20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Verse</a:t>
            </a:r>
            <a:r>
              <a:rPr lang="en-US" altLang="zh-CN" sz="1200" b="1" dirty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1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11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482791"/>
            <a:ext cx="8960953" cy="423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永活全能的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主宰 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道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成肉身显明你的爱</a:t>
            </a:r>
          </a:p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奇妙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主  荣耀神 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何等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的伟大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Yong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huo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zhuzai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Dao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cheng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rou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xian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ai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Qi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Rong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He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</a:t>
            </a: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Verse-1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444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051904"/>
            <a:ext cx="8960953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圣洁尊贵的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君王 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超乎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万名在全地之上</a:t>
            </a:r>
          </a:p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为我罪流宝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血 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赎回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我生命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jie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zun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gui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jun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wang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Chao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wan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di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zhishang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Wei 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zui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liu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bao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xue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Shu 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hui wo sheng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ming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Verse-2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851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698235"/>
            <a:ext cx="8960953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无人能与你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相比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掌权直到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永远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要扬声赞美你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Wu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ren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xiang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bi 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zhang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yong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yuan</a:t>
            </a: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yang sheng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mei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Pre - 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599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051904"/>
            <a:ext cx="10837379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喔 何等伟大的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爱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高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过诸天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深海 当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受极大赞美 喔喔</a:t>
            </a:r>
          </a:p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喔 主你满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有能力 世界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盼望是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要敬拜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 耶稣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我的主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he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 de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ai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Gao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guo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tian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hai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Dang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shou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mei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man you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li Shi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jie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pan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wang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bai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wo de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996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698235"/>
            <a:ext cx="8960953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无人能与你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相比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掌权直到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永远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要扬声赞美你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Wu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ren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xiang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bi 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zhang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quan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yong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yuan</a:t>
            </a: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yang sheng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mei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Pre - 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583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In 16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661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871" y="2195185"/>
            <a:ext cx="10837379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喔 何等伟大的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爱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高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过诸天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深海 当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受极大赞美 喔喔</a:t>
            </a:r>
          </a:p>
          <a:p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喔 主你满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有能力 世界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盼望是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 </a:t>
            </a:r>
            <a:endParaRPr lang="en-US" altLang="zh-CN" sz="32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要敬拜</a:t>
            </a:r>
            <a:r>
              <a:rPr lang="zh-CN" altLang="en-US" sz="3200" b="1" dirty="0" smtClean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你 耶稣</a:t>
            </a:r>
            <a:r>
              <a:rPr lang="zh-CN" altLang="en-US" sz="3200" b="1" dirty="0">
                <a:solidFill>
                  <a:prstClr val="white"/>
                </a:solidFill>
                <a:latin typeface="黑体"/>
                <a:ea typeface="黑体"/>
                <a:cs typeface="黑体"/>
              </a:rPr>
              <a:t>我的主</a:t>
            </a:r>
          </a:p>
          <a:p>
            <a:endParaRPr lang="en-US" altLang="zh-CN" sz="5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he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wei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 de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ai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Gao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guo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tian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shen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hai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Dang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shou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da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zan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mei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man you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neng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li Shi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jie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pan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wang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shi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Wo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yao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jing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bai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ni</a:t>
            </a:r>
            <a:r>
              <a:rPr lang="en-US" altLang="zh-CN" sz="2800" dirty="0" smtClean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Ye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su</a:t>
            </a:r>
            <a:r>
              <a:rPr lang="en-US" altLang="zh-CN" sz="2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wo de </a:t>
            </a:r>
            <a:r>
              <a:rPr lang="en-US" altLang="zh-CN" sz="2800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zhu</a:t>
            </a:r>
            <a:endParaRPr lang="en-US" altLang="zh-CN" sz="2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  <a:p>
            <a:endParaRPr lang="en-US" altLang="zh-CN" sz="2400" b="1" dirty="0" smtClean="0">
              <a:solidFill>
                <a:prstClr val="white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6871" y="643772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Chorus*2(end)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091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77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143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825192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Man of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sorrows</a:t>
            </a:r>
            <a:r>
              <a:rPr lang="zh-CN" altLang="en-US" sz="3200" b="1" dirty="0" smtClean="0">
                <a:solidFill>
                  <a:srgbClr val="1E1C11"/>
                </a:solidFill>
              </a:rPr>
              <a:t>  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Lamb </a:t>
            </a:r>
            <a:r>
              <a:rPr lang="en-US" altLang="zh-CN" sz="3200" b="1" dirty="0">
                <a:solidFill>
                  <a:srgbClr val="1E1C11"/>
                </a:solidFill>
              </a:rPr>
              <a:t>of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God</a:t>
            </a:r>
            <a:r>
              <a:rPr lang="zh-CN" altLang="en-US" sz="3200" b="1" dirty="0" smtClean="0">
                <a:solidFill>
                  <a:srgbClr val="1E1C11"/>
                </a:solidFill>
              </a:rPr>
              <a:t>  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By </a:t>
            </a:r>
            <a:r>
              <a:rPr lang="en-US" altLang="zh-CN" sz="3200" b="1" dirty="0">
                <a:solidFill>
                  <a:srgbClr val="1E1C11"/>
                </a:solidFill>
              </a:rPr>
              <a:t>His own betrayed</a:t>
            </a: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The sin of man and wrath of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God</a:t>
            </a:r>
            <a:r>
              <a:rPr lang="zh-CN" altLang="en-US" sz="3200" b="1" dirty="0" smtClean="0">
                <a:solidFill>
                  <a:srgbClr val="1E1C11"/>
                </a:solidFill>
              </a:rPr>
              <a:t> 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Has </a:t>
            </a:r>
            <a:r>
              <a:rPr lang="en-US" altLang="zh-CN" sz="3200" b="1" dirty="0">
                <a:solidFill>
                  <a:srgbClr val="1E1C11"/>
                </a:solidFill>
              </a:rPr>
              <a:t>been on Jesus laid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忧痛人子神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羔羊，遭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背叛受罪苦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众人的罪神的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怒，都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由主担当背负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zh-CN" altLang="en-US" sz="1200" b="1" dirty="0">
                <a:latin typeface="Arial"/>
                <a:ea typeface="GB18030 Bitmap"/>
                <a:cs typeface="Arial"/>
              </a:rPr>
              <a:t>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078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04070" y="3307677"/>
            <a:ext cx="83454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Then 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sings my soul, my </a:t>
            </a:r>
            <a:r>
              <a:rPr lang="en-US" altLang="zh-CN" sz="3200" b="1" dirty="0" err="1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Saviour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God, to Thee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 Thou art, how great Thou art!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Then sings my soul, my </a:t>
            </a:r>
            <a:r>
              <a:rPr lang="en-US" altLang="zh-CN" sz="3200" b="1" dirty="0" err="1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Saviour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God, to Thee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 Thou art, how great Thou art!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我灵歌唱 赞美救主我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神   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祢真伟大 何等伟大</a:t>
            </a: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 我灵歌唱 赞美救主我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神   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祢真伟大 何等伟大</a:t>
            </a:r>
          </a:p>
          <a:p>
            <a:pPr algn="r"/>
            <a:endParaRPr lang="zh-CN" altLang="en-US" sz="20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111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831272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Silent as He stood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accused   Beaten </a:t>
            </a:r>
            <a:r>
              <a:rPr lang="en-US" altLang="zh-CN" sz="3200" b="1" dirty="0">
                <a:solidFill>
                  <a:srgbClr val="1E1C11"/>
                </a:solidFill>
              </a:rPr>
              <a:t>mocked and scorned</a:t>
            </a: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Bowing to the Father's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will   He </a:t>
            </a:r>
            <a:r>
              <a:rPr lang="en-US" altLang="zh-CN" sz="3200" b="1" dirty="0">
                <a:solidFill>
                  <a:srgbClr val="1E1C11"/>
                </a:solidFill>
              </a:rPr>
              <a:t>took a crown of thorns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无罪被告不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答辩 独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受唾骂与鞭笞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顺服天父的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旨意 祂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戴荆棘的冠冕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en-US" altLang="zh-CN" sz="1200" b="1" dirty="0">
                <a:latin typeface="Arial"/>
                <a:ea typeface="GB18030 Bitmap"/>
                <a:cs typeface="Arial"/>
              </a:rPr>
              <a:t>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256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880610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Oh that rugged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cross my salvation  </a:t>
            </a:r>
          </a:p>
          <a:p>
            <a:pPr algn="r"/>
            <a:r>
              <a:rPr lang="en-US" altLang="zh-CN" sz="3200" b="1" dirty="0" smtClean="0">
                <a:solidFill>
                  <a:srgbClr val="1E1C11"/>
                </a:solidFill>
              </a:rPr>
              <a:t>Where </a:t>
            </a:r>
            <a:r>
              <a:rPr lang="en-US" altLang="zh-CN" sz="3200" b="1" dirty="0">
                <a:solidFill>
                  <a:srgbClr val="1E1C11"/>
                </a:solidFill>
              </a:rPr>
              <a:t>Your love poured out over me 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哦 牢旧的十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架 是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我的救恩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祢的爱在那为我而浇灌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03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11115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my soul cries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out   hallelujah </a:t>
            </a:r>
            <a:endParaRPr lang="en-US" altLang="zh-CN" sz="3200" b="1" dirty="0">
              <a:solidFill>
                <a:srgbClr val="1E1C11"/>
              </a:solidFill>
            </a:endParaRP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Praise and </a:t>
            </a:r>
            <a:r>
              <a:rPr lang="en-US" altLang="zh-CN" sz="3200" b="1" dirty="0" err="1" smtClean="0">
                <a:solidFill>
                  <a:srgbClr val="1E1C11"/>
                </a:solidFill>
              </a:rPr>
              <a:t>honour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3200" b="1" dirty="0">
                <a:solidFill>
                  <a:srgbClr val="1E1C11"/>
                </a:solidFill>
              </a:rPr>
              <a:t>unto Thee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现我灵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呼喊  哈利路亚</a:t>
            </a:r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赞美尊荣归于祢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077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655781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Sent of heaven God's own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Son  To </a:t>
            </a:r>
            <a:r>
              <a:rPr lang="en-US" altLang="zh-CN" sz="3200" b="1" dirty="0">
                <a:solidFill>
                  <a:srgbClr val="1E1C11"/>
                </a:solidFill>
              </a:rPr>
              <a:t>purchase and redeem</a:t>
            </a: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And reconcile the very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ones  Who </a:t>
            </a:r>
            <a:r>
              <a:rPr lang="en-US" altLang="zh-CN" sz="3200" b="1" dirty="0">
                <a:solidFill>
                  <a:srgbClr val="1E1C11"/>
                </a:solidFill>
              </a:rPr>
              <a:t>nailed Him to that tree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从天受遣神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独子  来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至此赎罪债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放下己心并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宽恕  将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祂钉十架之人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en-US" altLang="zh-CN" sz="1200" b="1" dirty="0">
                <a:latin typeface="Arial"/>
                <a:ea typeface="GB18030 Bitmap"/>
                <a:cs typeface="Arial"/>
              </a:rPr>
              <a:t>3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776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9083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Oh that rugged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cross my salvation  </a:t>
            </a:r>
          </a:p>
          <a:p>
            <a:pPr algn="r"/>
            <a:r>
              <a:rPr lang="en-US" altLang="zh-CN" sz="3200" b="1" dirty="0" smtClean="0">
                <a:solidFill>
                  <a:srgbClr val="1E1C11"/>
                </a:solidFill>
              </a:rPr>
              <a:t>Where </a:t>
            </a:r>
            <a:r>
              <a:rPr lang="en-US" altLang="zh-CN" sz="3200" b="1" dirty="0">
                <a:solidFill>
                  <a:srgbClr val="1E1C11"/>
                </a:solidFill>
              </a:rPr>
              <a:t>Your love poured out over me 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哦 牢旧的十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架 是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我的救恩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祢的爱在那为我而浇灌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095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936028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my soul cries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out   hallelujah </a:t>
            </a:r>
            <a:endParaRPr lang="en-US" altLang="zh-CN" sz="3200" b="1" dirty="0">
              <a:solidFill>
                <a:srgbClr val="1E1C11"/>
              </a:solidFill>
            </a:endParaRP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Praise and </a:t>
            </a:r>
            <a:r>
              <a:rPr lang="en-US" altLang="zh-CN" sz="3200" b="1" dirty="0" err="1" smtClean="0">
                <a:solidFill>
                  <a:srgbClr val="1E1C11"/>
                </a:solidFill>
              </a:rPr>
              <a:t>honour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3200" b="1" dirty="0">
                <a:solidFill>
                  <a:srgbClr val="1E1C11"/>
                </a:solidFill>
              </a:rPr>
              <a:t>unto Thee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现我灵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呼喊  哈利路亚</a:t>
            </a:r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赞美尊荣归于祢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028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991446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my debt is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paid   It </a:t>
            </a:r>
            <a:r>
              <a:rPr lang="en-US" altLang="zh-CN" sz="3200" b="1" dirty="0">
                <a:solidFill>
                  <a:srgbClr val="1E1C11"/>
                </a:solidFill>
              </a:rPr>
              <a:t>is paid in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full  </a:t>
            </a:r>
          </a:p>
          <a:p>
            <a:pPr algn="r"/>
            <a:r>
              <a:rPr lang="en-US" altLang="zh-CN" sz="3200" b="1" dirty="0" smtClean="0">
                <a:solidFill>
                  <a:srgbClr val="1E1C11"/>
                </a:solidFill>
              </a:rPr>
              <a:t>By </a:t>
            </a:r>
            <a:r>
              <a:rPr lang="en-US" altLang="zh-CN" sz="3200" b="1" dirty="0">
                <a:solidFill>
                  <a:srgbClr val="1E1C11"/>
                </a:solidFill>
              </a:rPr>
              <a:t>the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precious blood  That </a:t>
            </a:r>
            <a:r>
              <a:rPr lang="en-US" altLang="zh-CN" sz="3200" b="1" dirty="0">
                <a:solidFill>
                  <a:srgbClr val="1E1C11"/>
                </a:solidFill>
              </a:rPr>
              <a:t>my Jesus spilled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如今我罪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债  全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已得清偿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受清洗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洁净  因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主流宝血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Bridge-1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845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723592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the curse of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sin  Has </a:t>
            </a:r>
            <a:r>
              <a:rPr lang="en-US" altLang="zh-CN" sz="3200" b="1" dirty="0">
                <a:solidFill>
                  <a:srgbClr val="1E1C11"/>
                </a:solidFill>
              </a:rPr>
              <a:t>no hold on me</a:t>
            </a: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Whom the Son sets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free  Oh </a:t>
            </a:r>
            <a:r>
              <a:rPr lang="en-US" altLang="zh-CN" sz="3200" b="1" dirty="0">
                <a:solidFill>
                  <a:srgbClr val="1E1C11"/>
                </a:solidFill>
              </a:rPr>
              <a:t>is free indeed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死亡的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诅咒  失去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了权柄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因神子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解救  我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得着自由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Bridge-2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152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936028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my debt is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paid   It </a:t>
            </a:r>
            <a:r>
              <a:rPr lang="en-US" altLang="zh-CN" sz="3200" b="1" dirty="0">
                <a:solidFill>
                  <a:srgbClr val="1E1C11"/>
                </a:solidFill>
              </a:rPr>
              <a:t>is paid in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full  </a:t>
            </a:r>
          </a:p>
          <a:p>
            <a:pPr algn="r"/>
            <a:r>
              <a:rPr lang="en-US" altLang="zh-CN" sz="3200" b="1" dirty="0" smtClean="0">
                <a:solidFill>
                  <a:srgbClr val="1E1C11"/>
                </a:solidFill>
              </a:rPr>
              <a:t>By </a:t>
            </a:r>
            <a:r>
              <a:rPr lang="en-US" altLang="zh-CN" sz="3200" b="1" dirty="0">
                <a:solidFill>
                  <a:srgbClr val="1E1C11"/>
                </a:solidFill>
              </a:rPr>
              <a:t>the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precious blood  That </a:t>
            </a:r>
            <a:r>
              <a:rPr lang="en-US" altLang="zh-CN" sz="3200" b="1" dirty="0">
                <a:solidFill>
                  <a:srgbClr val="1E1C11"/>
                </a:solidFill>
              </a:rPr>
              <a:t>my Jesus spilled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如今我罪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债  全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已得清偿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受清洗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洁净  因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主流宝血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Bridge-1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832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1111519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the curse of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sin  Has </a:t>
            </a:r>
            <a:r>
              <a:rPr lang="en-US" altLang="zh-CN" sz="3200" b="1" dirty="0">
                <a:solidFill>
                  <a:srgbClr val="1E1C11"/>
                </a:solidFill>
              </a:rPr>
              <a:t>no hold on me</a:t>
            </a: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Whom the Son sets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free  Oh </a:t>
            </a:r>
            <a:r>
              <a:rPr lang="en-US" altLang="zh-CN" sz="3200" b="1" dirty="0">
                <a:solidFill>
                  <a:srgbClr val="1E1C11"/>
                </a:solidFill>
              </a:rPr>
              <a:t>is free indeed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死亡的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诅咒  失去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了权柄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因神子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解救  我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得着自由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Bridge-2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07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In 4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838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1231592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Oh that rugged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cross my salvation  </a:t>
            </a:r>
          </a:p>
          <a:p>
            <a:pPr algn="r"/>
            <a:r>
              <a:rPr lang="en-US" altLang="zh-CN" sz="3200" b="1" dirty="0" smtClean="0">
                <a:solidFill>
                  <a:srgbClr val="1E1C11"/>
                </a:solidFill>
              </a:rPr>
              <a:t>Where </a:t>
            </a:r>
            <a:r>
              <a:rPr lang="en-US" altLang="zh-CN" sz="3200" b="1" dirty="0">
                <a:solidFill>
                  <a:srgbClr val="1E1C11"/>
                </a:solidFill>
              </a:rPr>
              <a:t>Your love poured out over me 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哦 牢旧的十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架 是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我的救恩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祢的爱在那为我而浇灌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392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723591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my soul cries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out   hallelujah </a:t>
            </a:r>
            <a:endParaRPr lang="en-US" altLang="zh-CN" sz="3200" b="1" dirty="0">
              <a:solidFill>
                <a:srgbClr val="1E1C11"/>
              </a:solidFill>
            </a:endParaRP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Praise and </a:t>
            </a:r>
            <a:r>
              <a:rPr lang="en-US" altLang="zh-CN" sz="3200" b="1" dirty="0" err="1" smtClean="0">
                <a:solidFill>
                  <a:srgbClr val="1E1C11"/>
                </a:solidFill>
              </a:rPr>
              <a:t>honour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3200" b="1" dirty="0">
                <a:solidFill>
                  <a:srgbClr val="1E1C11"/>
                </a:solidFill>
              </a:rPr>
              <a:t>unto Thee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现我灵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呼喊  哈利路亚</a:t>
            </a:r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赞美尊荣归于祢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13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852900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See the stone is rolled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away  Behold </a:t>
            </a:r>
            <a:r>
              <a:rPr lang="en-US" altLang="zh-CN" sz="3200" b="1" dirty="0">
                <a:solidFill>
                  <a:srgbClr val="1E1C11"/>
                </a:solidFill>
              </a:rPr>
              <a:t>the empty tomb</a:t>
            </a: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Hallelujah God be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praised  He's </a:t>
            </a:r>
            <a:r>
              <a:rPr lang="en-US" altLang="zh-CN" sz="3200" b="1" dirty="0">
                <a:solidFill>
                  <a:srgbClr val="1E1C11"/>
                </a:solidFill>
              </a:rPr>
              <a:t>risen from the grave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眼看墓石挪移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开  探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眼只见墓已空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哈利路亚颂赞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主  祂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已从死里复活 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</a:t>
            </a:r>
            <a:r>
              <a:rPr lang="en-US" altLang="zh-CN" sz="1200" b="1" dirty="0">
                <a:latin typeface="Arial"/>
                <a:ea typeface="GB18030 Bitmap"/>
                <a:cs typeface="Arial"/>
              </a:rPr>
              <a:t>4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233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880610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Oh that rugged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cross my salvation  </a:t>
            </a:r>
          </a:p>
          <a:p>
            <a:pPr algn="r"/>
            <a:r>
              <a:rPr lang="en-US" altLang="zh-CN" sz="3200" b="1" dirty="0" smtClean="0">
                <a:solidFill>
                  <a:srgbClr val="1E1C11"/>
                </a:solidFill>
              </a:rPr>
              <a:t>Where </a:t>
            </a:r>
            <a:r>
              <a:rPr lang="en-US" altLang="zh-CN" sz="3200" b="1" dirty="0">
                <a:solidFill>
                  <a:srgbClr val="1E1C11"/>
                </a:solidFill>
              </a:rPr>
              <a:t>Your love poured out over me 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哦 牢旧的十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架 是</a:t>
            </a:r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我的救恩</a:t>
            </a: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祢的爱在那为我而浇灌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Chorus-1(end)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683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7268" y="982210"/>
            <a:ext cx="108299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Now my soul cries 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out   hallelujah </a:t>
            </a:r>
            <a:endParaRPr lang="en-US" altLang="zh-CN" sz="3200" b="1" dirty="0">
              <a:solidFill>
                <a:srgbClr val="1E1C11"/>
              </a:solidFill>
            </a:endParaRPr>
          </a:p>
          <a:p>
            <a:pPr algn="r"/>
            <a:r>
              <a:rPr lang="en-US" altLang="zh-CN" sz="3200" b="1" dirty="0">
                <a:solidFill>
                  <a:srgbClr val="1E1C11"/>
                </a:solidFill>
              </a:rPr>
              <a:t>Praise and </a:t>
            </a:r>
            <a:r>
              <a:rPr lang="en-US" altLang="zh-CN" sz="3200" b="1" dirty="0" err="1" smtClean="0">
                <a:solidFill>
                  <a:srgbClr val="1E1C11"/>
                </a:solidFill>
              </a:rPr>
              <a:t>honour</a:t>
            </a:r>
            <a:r>
              <a:rPr lang="en-US" altLang="zh-CN" sz="3200" b="1" dirty="0" smtClean="0">
                <a:solidFill>
                  <a:srgbClr val="1E1C11"/>
                </a:solidFill>
              </a:rPr>
              <a:t> </a:t>
            </a:r>
            <a:r>
              <a:rPr lang="en-US" altLang="zh-CN" sz="3200" b="1" dirty="0">
                <a:solidFill>
                  <a:srgbClr val="1E1C11"/>
                </a:solidFill>
              </a:rPr>
              <a:t>unto Thee</a:t>
            </a:r>
          </a:p>
          <a:p>
            <a:pPr algn="r"/>
            <a:endParaRPr lang="en-US" altLang="zh-CN" sz="2800" dirty="0" smtClean="0">
              <a:solidFill>
                <a:srgbClr val="1E1C11"/>
              </a:solidFill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现我灵</a:t>
            </a:r>
            <a:r>
              <a:rPr lang="zh-CN" altLang="en-US" sz="2800" dirty="0" smtClean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呼喊  哈利路亚</a:t>
            </a:r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dirty="0">
                <a:solidFill>
                  <a:srgbClr val="1E1C11"/>
                </a:solidFill>
                <a:latin typeface="黑体"/>
                <a:ea typeface="黑体"/>
                <a:cs typeface="黑体"/>
              </a:rPr>
              <a:t>赞美尊荣归于祢</a:t>
            </a:r>
          </a:p>
          <a:p>
            <a:pPr algn="r"/>
            <a:endParaRPr lang="zh-CN" altLang="en-US" sz="2800" dirty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rgbClr val="1E1C1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26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Chorus-2(end)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963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86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2745" y="2295525"/>
            <a:ext cx="2976417" cy="964912"/>
          </a:xfrm>
        </p:spPr>
        <p:txBody>
          <a:bodyPr>
            <a:noAutofit/>
          </a:bodyPr>
          <a:lstStyle/>
          <a:p>
            <a:r>
              <a:rPr lang="zh-CN" altLang="en-US" sz="9600" b="1" dirty="0" smtClean="0">
                <a:solidFill>
                  <a:srgbClr val="1A2B1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让我</a:t>
            </a:r>
            <a:endParaRPr lang="zh-CN" altLang="en-US" sz="9600" b="1" dirty="0">
              <a:solidFill>
                <a:srgbClr val="1A2B1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638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75491" y="2711262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你用重价救赎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使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我脱离罪恶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河 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叫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我这不配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的人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凭信得救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Ni </a:t>
            </a:r>
            <a:r>
              <a:rPr lang="en-US" altLang="zh-CN" sz="2800" dirty="0" err="1">
                <a:solidFill>
                  <a:srgbClr val="000000"/>
                </a:solidFill>
              </a:rPr>
              <a:t>yong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zhong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jia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wo  </a:t>
            </a: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Shi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tuo</a:t>
            </a:r>
            <a:r>
              <a:rPr lang="en-US" altLang="zh-CN" sz="2800" dirty="0">
                <a:solidFill>
                  <a:srgbClr val="000000"/>
                </a:solidFill>
              </a:rPr>
              <a:t> li </a:t>
            </a:r>
            <a:r>
              <a:rPr lang="en-US" altLang="zh-CN" sz="2800" dirty="0" err="1">
                <a:solidFill>
                  <a:srgbClr val="000000"/>
                </a:solidFill>
              </a:rPr>
              <a:t>zui</a:t>
            </a:r>
            <a:r>
              <a:rPr lang="en-US" altLang="zh-CN" sz="2800" dirty="0">
                <a:solidFill>
                  <a:srgbClr val="000000"/>
                </a:solidFill>
              </a:rPr>
              <a:t> e he</a:t>
            </a: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Jiao wo </a:t>
            </a:r>
            <a:r>
              <a:rPr lang="en-US" altLang="zh-CN" sz="2800" dirty="0" err="1">
                <a:solidFill>
                  <a:srgbClr val="000000"/>
                </a:solidFill>
              </a:rPr>
              <a:t>zhe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pei</a:t>
            </a:r>
            <a:r>
              <a:rPr lang="en-US" altLang="zh-CN" sz="2800" dirty="0">
                <a:solidFill>
                  <a:srgbClr val="000000"/>
                </a:solidFill>
              </a:rPr>
              <a:t> di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ping </a:t>
            </a:r>
            <a:r>
              <a:rPr lang="en-US" altLang="zh-CN" sz="2800" dirty="0" err="1">
                <a:solidFill>
                  <a:srgbClr val="000000"/>
                </a:solidFill>
              </a:rPr>
              <a:t>xin</a:t>
            </a:r>
            <a:r>
              <a:rPr lang="en-US" altLang="zh-CN" sz="2800" dirty="0">
                <a:solidFill>
                  <a:srgbClr val="000000"/>
                </a:solidFill>
              </a:rPr>
              <a:t> de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jiu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815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03200" y="2397801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你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赐圣灵帮助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使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我胜过老旧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 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祈求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恩主领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迈向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属灵高峰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ni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ci sheng ling bang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zhuwo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shi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wo sheng </a:t>
            </a:r>
            <a:r>
              <a:rPr lang="en-US" altLang="zh-CN" sz="2800" dirty="0" err="1">
                <a:solidFill>
                  <a:srgbClr val="000000"/>
                </a:solidFill>
              </a:rPr>
              <a:t>guo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lao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jiu</a:t>
            </a:r>
            <a:r>
              <a:rPr lang="en-US" altLang="zh-CN" sz="2800" dirty="0">
                <a:solidFill>
                  <a:srgbClr val="000000"/>
                </a:solidFill>
              </a:rPr>
              <a:t> wo</a:t>
            </a: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qi </a:t>
            </a:r>
            <a:r>
              <a:rPr lang="en-US" altLang="zh-CN" sz="2800" dirty="0" err="1">
                <a:solidFill>
                  <a:srgbClr val="000000"/>
                </a:solidFill>
              </a:rPr>
              <a:t>qiu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en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zhu</a:t>
            </a:r>
            <a:r>
              <a:rPr lang="en-US" altLang="zh-CN" sz="2800" dirty="0">
                <a:solidFill>
                  <a:srgbClr val="000000"/>
                </a:solidFill>
              </a:rPr>
              <a:t> ling wo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mai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xiang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shu</a:t>
            </a:r>
            <a:r>
              <a:rPr lang="en-US" altLang="zh-CN" sz="2800" dirty="0">
                <a:solidFill>
                  <a:srgbClr val="000000"/>
                </a:solidFill>
              </a:rPr>
              <a:t> ling </a:t>
            </a:r>
            <a:r>
              <a:rPr lang="en-US" altLang="zh-CN" sz="2800" dirty="0" err="1">
                <a:solidFill>
                  <a:srgbClr val="000000"/>
                </a:solidFill>
              </a:rPr>
              <a:t>gao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feng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36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3963" y="2409392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让我赞美非仅美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词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我敬拜非仅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方式  </a:t>
            </a: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让我服侍非靠双手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而祷告非仅用口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zan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mei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mei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ci  </a:t>
            </a: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Rang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jing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fang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fu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kao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shuang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shou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Er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dao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gao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yong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kou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685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41965" y="3427749"/>
            <a:ext cx="88537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And when I think</a:t>
            </a:r>
            <a:r>
              <a:rPr lang="zh-CN" altLang="en-US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，</a:t>
            </a:r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that 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God, His Son not sparing,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Sent Him to die, I scarce can take it in;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That on the </a:t>
            </a:r>
            <a:r>
              <a:rPr lang="en-US" altLang="zh-CN" sz="3200" b="1" dirty="0" err="1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cross,my</a:t>
            </a:r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burden gladly bearing,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He bled and died to take away my sin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当我想到 神竟愿差祂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儿子   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降世舍命 我几乎不领会</a:t>
            </a: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 主在十架 甘愿背我的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重担   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流血舍身 为要赦免我罪</a:t>
            </a:r>
          </a:p>
          <a:p>
            <a:pPr algn="r"/>
            <a:endParaRPr lang="zh-CN" altLang="en-US" sz="20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Verse2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83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30909" y="2370261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让我爱人不要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虚假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我待人由心而发</a:t>
            </a:r>
          </a:p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让我学习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顺服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以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圣洁为装饰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yao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xu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jia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Rang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dai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you </a:t>
            </a:r>
            <a:r>
              <a:rPr lang="en-US" altLang="zh-CN" sz="2800" dirty="0" err="1">
                <a:solidFill>
                  <a:srgbClr val="000000"/>
                </a:solidFill>
              </a:rPr>
              <a:t>xin’er</a:t>
            </a:r>
            <a:r>
              <a:rPr lang="en-US" altLang="zh-CN" sz="2800" dirty="0">
                <a:solidFill>
                  <a:srgbClr val="000000"/>
                </a:solidFill>
              </a:rPr>
              <a:t> fa</a:t>
            </a: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xue</a:t>
            </a:r>
            <a:r>
              <a:rPr lang="en-US" altLang="zh-CN" sz="2800" dirty="0">
                <a:solidFill>
                  <a:srgbClr val="000000"/>
                </a:solidFill>
              </a:rPr>
              <a:t> xi shun </a:t>
            </a:r>
            <a:r>
              <a:rPr lang="en-US" altLang="zh-CN" sz="2800" dirty="0" err="1">
                <a:solidFill>
                  <a:srgbClr val="000000"/>
                </a:solidFill>
              </a:rPr>
              <a:t>fu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yi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sheng </a:t>
            </a:r>
            <a:r>
              <a:rPr lang="en-US" altLang="zh-CN" sz="2800" dirty="0" err="1">
                <a:solidFill>
                  <a:srgbClr val="000000"/>
                </a:solidFill>
              </a:rPr>
              <a:t>jie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wei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zhuang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39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In 4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430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75491" y="2711262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你用重价救赎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使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我脱离罪恶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河 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叫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我这不配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的人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凭信得救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Ni </a:t>
            </a:r>
            <a:r>
              <a:rPr lang="en-US" altLang="zh-CN" sz="2800" dirty="0" err="1">
                <a:solidFill>
                  <a:srgbClr val="000000"/>
                </a:solidFill>
              </a:rPr>
              <a:t>yong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zhong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jia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wo  </a:t>
            </a: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Shi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tuo</a:t>
            </a:r>
            <a:r>
              <a:rPr lang="en-US" altLang="zh-CN" sz="2800" dirty="0">
                <a:solidFill>
                  <a:srgbClr val="000000"/>
                </a:solidFill>
              </a:rPr>
              <a:t> li </a:t>
            </a:r>
            <a:r>
              <a:rPr lang="en-US" altLang="zh-CN" sz="2800" dirty="0" err="1">
                <a:solidFill>
                  <a:srgbClr val="000000"/>
                </a:solidFill>
              </a:rPr>
              <a:t>zui</a:t>
            </a:r>
            <a:r>
              <a:rPr lang="en-US" altLang="zh-CN" sz="2800" dirty="0">
                <a:solidFill>
                  <a:srgbClr val="000000"/>
                </a:solidFill>
              </a:rPr>
              <a:t> e he</a:t>
            </a: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Jiao wo </a:t>
            </a:r>
            <a:r>
              <a:rPr lang="en-US" altLang="zh-CN" sz="2800" dirty="0" err="1">
                <a:solidFill>
                  <a:srgbClr val="000000"/>
                </a:solidFill>
              </a:rPr>
              <a:t>zhe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pei</a:t>
            </a:r>
            <a:r>
              <a:rPr lang="en-US" altLang="zh-CN" sz="2800" dirty="0">
                <a:solidFill>
                  <a:srgbClr val="000000"/>
                </a:solidFill>
              </a:rPr>
              <a:t> di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ping </a:t>
            </a:r>
            <a:r>
              <a:rPr lang="en-US" altLang="zh-CN" sz="2800" dirty="0" err="1">
                <a:solidFill>
                  <a:srgbClr val="000000"/>
                </a:solidFill>
              </a:rPr>
              <a:t>xin</a:t>
            </a:r>
            <a:r>
              <a:rPr lang="en-US" altLang="zh-CN" sz="2800" dirty="0">
                <a:solidFill>
                  <a:srgbClr val="000000"/>
                </a:solidFill>
              </a:rPr>
              <a:t> de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jiu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543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03200" y="2397801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你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赐圣灵帮助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使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我胜过老旧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 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祈求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恩主领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迈向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属灵高峰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ni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ci sheng ling bang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zhuwo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shi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wo sheng </a:t>
            </a:r>
            <a:r>
              <a:rPr lang="en-US" altLang="zh-CN" sz="2800" dirty="0" err="1">
                <a:solidFill>
                  <a:srgbClr val="000000"/>
                </a:solidFill>
              </a:rPr>
              <a:t>guo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lao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jiu</a:t>
            </a:r>
            <a:r>
              <a:rPr lang="en-US" altLang="zh-CN" sz="2800" dirty="0">
                <a:solidFill>
                  <a:srgbClr val="000000"/>
                </a:solidFill>
              </a:rPr>
              <a:t> wo</a:t>
            </a: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qi </a:t>
            </a:r>
            <a:r>
              <a:rPr lang="en-US" altLang="zh-CN" sz="2800" dirty="0" err="1">
                <a:solidFill>
                  <a:srgbClr val="000000"/>
                </a:solidFill>
              </a:rPr>
              <a:t>qiu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en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zhu</a:t>
            </a:r>
            <a:r>
              <a:rPr lang="en-US" altLang="zh-CN" sz="2800" dirty="0">
                <a:solidFill>
                  <a:srgbClr val="000000"/>
                </a:solidFill>
              </a:rPr>
              <a:t> ling wo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mai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xiang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shu</a:t>
            </a:r>
            <a:r>
              <a:rPr lang="en-US" altLang="zh-CN" sz="2800" dirty="0">
                <a:solidFill>
                  <a:srgbClr val="000000"/>
                </a:solidFill>
              </a:rPr>
              <a:t> ling </a:t>
            </a:r>
            <a:r>
              <a:rPr lang="en-US" altLang="zh-CN" sz="2800" dirty="0" err="1">
                <a:solidFill>
                  <a:srgbClr val="000000"/>
                </a:solidFill>
              </a:rPr>
              <a:t>gao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feng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Verse-2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531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3963" y="2409392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让我赞美非仅美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词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我敬拜非仅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方式  </a:t>
            </a: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让我服侍非靠双手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而祷告非仅用口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zan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mei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mei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ci  </a:t>
            </a: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Rang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jing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fang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fu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kao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shuang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shou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Er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dao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gao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yong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kou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930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30909" y="2370261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让我爱人不要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虚假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我待人由心而发</a:t>
            </a:r>
          </a:p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让我学习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顺服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以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圣洁为装饰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yao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xu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jia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Rang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dai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you </a:t>
            </a:r>
            <a:r>
              <a:rPr lang="en-US" altLang="zh-CN" sz="2800" dirty="0" err="1">
                <a:solidFill>
                  <a:srgbClr val="000000"/>
                </a:solidFill>
              </a:rPr>
              <a:t>xin’er</a:t>
            </a:r>
            <a:r>
              <a:rPr lang="en-US" altLang="zh-CN" sz="2800" dirty="0">
                <a:solidFill>
                  <a:srgbClr val="000000"/>
                </a:solidFill>
              </a:rPr>
              <a:t> fa</a:t>
            </a: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xue</a:t>
            </a:r>
            <a:r>
              <a:rPr lang="en-US" altLang="zh-CN" sz="2800" dirty="0">
                <a:solidFill>
                  <a:srgbClr val="000000"/>
                </a:solidFill>
              </a:rPr>
              <a:t> xi shun </a:t>
            </a:r>
            <a:r>
              <a:rPr lang="en-US" altLang="zh-CN" sz="2800" dirty="0" err="1">
                <a:solidFill>
                  <a:srgbClr val="000000"/>
                </a:solidFill>
              </a:rPr>
              <a:t>fu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yi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sheng </a:t>
            </a:r>
            <a:r>
              <a:rPr lang="en-US" altLang="zh-CN" sz="2800" dirty="0" err="1">
                <a:solidFill>
                  <a:srgbClr val="000000"/>
                </a:solidFill>
              </a:rPr>
              <a:t>jie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wei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zhuang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493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3963" y="2409392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让我赞美非仅美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词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我敬拜非仅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方式  </a:t>
            </a: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让我服侍非靠双手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而祷告非仅用口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zan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mei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mei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ci  </a:t>
            </a: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Rang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jing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fang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fu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kao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shuang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shou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Er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dao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gao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yong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kou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347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30909" y="2370261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让我爱人不要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虚假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我待人由心而发</a:t>
            </a:r>
          </a:p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让我学习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顺服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以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圣洁为装饰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yao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xu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jia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Rang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dai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you </a:t>
            </a:r>
            <a:r>
              <a:rPr lang="en-US" altLang="zh-CN" sz="2800" dirty="0" err="1">
                <a:solidFill>
                  <a:srgbClr val="000000"/>
                </a:solidFill>
              </a:rPr>
              <a:t>xin’er</a:t>
            </a:r>
            <a:r>
              <a:rPr lang="en-US" altLang="zh-CN" sz="2800" dirty="0">
                <a:solidFill>
                  <a:srgbClr val="000000"/>
                </a:solidFill>
              </a:rPr>
              <a:t> fa</a:t>
            </a: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xue</a:t>
            </a:r>
            <a:r>
              <a:rPr lang="en-US" altLang="zh-CN" sz="2800" dirty="0">
                <a:solidFill>
                  <a:srgbClr val="000000"/>
                </a:solidFill>
              </a:rPr>
              <a:t> xi shun </a:t>
            </a:r>
            <a:r>
              <a:rPr lang="en-US" altLang="zh-CN" sz="2800" dirty="0" err="1">
                <a:solidFill>
                  <a:srgbClr val="000000"/>
                </a:solidFill>
              </a:rPr>
              <a:t>fu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yi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sheng </a:t>
            </a:r>
            <a:r>
              <a:rPr lang="en-US" altLang="zh-CN" sz="2800" dirty="0" err="1">
                <a:solidFill>
                  <a:srgbClr val="000000"/>
                </a:solidFill>
              </a:rPr>
              <a:t>jie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wei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zhuang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802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3963" y="2409392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让我赞美非仅美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词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我敬拜非仅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方式  </a:t>
            </a: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让我服侍非靠双手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而祷告非仅用口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zan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mei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mei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ci  </a:t>
            </a: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Rang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jing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fang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fu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kao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shuang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shou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Er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dao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gao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yong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kou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854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30909" y="2370261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让我爱人不要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虚假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我待人由心而发</a:t>
            </a:r>
          </a:p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让我学习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顺服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以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圣洁为装饰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yao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xu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jia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Rang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dai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you </a:t>
            </a:r>
            <a:r>
              <a:rPr lang="en-US" altLang="zh-CN" sz="2800" dirty="0" err="1">
                <a:solidFill>
                  <a:srgbClr val="000000"/>
                </a:solidFill>
              </a:rPr>
              <a:t>xin’er</a:t>
            </a:r>
            <a:r>
              <a:rPr lang="en-US" altLang="zh-CN" sz="2800" dirty="0">
                <a:solidFill>
                  <a:srgbClr val="000000"/>
                </a:solidFill>
              </a:rPr>
              <a:t> fa</a:t>
            </a: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xue</a:t>
            </a:r>
            <a:r>
              <a:rPr lang="en-US" altLang="zh-CN" sz="2800" dirty="0">
                <a:solidFill>
                  <a:srgbClr val="000000"/>
                </a:solidFill>
              </a:rPr>
              <a:t> xi shun </a:t>
            </a:r>
            <a:r>
              <a:rPr lang="en-US" altLang="zh-CN" sz="2800" dirty="0" err="1">
                <a:solidFill>
                  <a:srgbClr val="000000"/>
                </a:solidFill>
              </a:rPr>
              <a:t>fu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yi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sheng </a:t>
            </a:r>
            <a:r>
              <a:rPr lang="en-US" altLang="zh-CN" sz="2800" dirty="0" err="1">
                <a:solidFill>
                  <a:srgbClr val="000000"/>
                </a:solidFill>
              </a:rPr>
              <a:t>jie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wei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zhuang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548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77961" y="3436987"/>
            <a:ext cx="83454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Then 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sings my soul, my </a:t>
            </a:r>
            <a:r>
              <a:rPr lang="en-US" altLang="zh-CN" sz="3200" b="1" dirty="0" err="1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Saviour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God, to Thee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 Thou art, how great Thou art!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Then sings my soul, my </a:t>
            </a:r>
            <a:r>
              <a:rPr lang="en-US" altLang="zh-CN" sz="3200" b="1" dirty="0" err="1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Saviour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God, to Thee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 Thou art, how great Thou art!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我灵歌唱 赞美救主我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神   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祢真伟大 何等伟大</a:t>
            </a: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 我灵歌唱 赞美救主我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神   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祢真伟大 何等伟大</a:t>
            </a:r>
          </a:p>
          <a:p>
            <a:pPr algn="r"/>
            <a:endParaRPr lang="zh-CN" altLang="en-US" sz="20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377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In 16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1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49383" y="2400201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让我赞美非仅美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词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我敬拜非仅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方式  </a:t>
            </a: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让我服侍非靠双手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而祷告非仅用口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zan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mei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mei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ci  </a:t>
            </a: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Rang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jing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fang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fu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kao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shuang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shou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Er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dao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gao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fei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jin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yong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kou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Chorus-1(end)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985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21673" y="2390008"/>
            <a:ext cx="120015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让我爱人不要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虚假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我待人由心而发</a:t>
            </a:r>
          </a:p>
          <a:p>
            <a:pPr algn="r"/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让我学习</a:t>
            </a:r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顺服</a:t>
            </a:r>
            <a:endParaRPr lang="en-US" altLang="zh-CN" sz="32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32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以</a:t>
            </a:r>
            <a:r>
              <a:rPr lang="zh-CN" altLang="en-US" sz="32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圣洁为装饰</a:t>
            </a:r>
          </a:p>
          <a:p>
            <a:pPr algn="r"/>
            <a:endParaRPr lang="en-US" altLang="zh-CN" sz="1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bu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yao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xu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jia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Rang </a:t>
            </a:r>
            <a:r>
              <a:rPr lang="en-US" altLang="zh-CN" sz="2800" dirty="0">
                <a:solidFill>
                  <a:srgbClr val="000000"/>
                </a:solidFill>
              </a:rPr>
              <a:t>wo </a:t>
            </a:r>
            <a:r>
              <a:rPr lang="en-US" altLang="zh-CN" sz="2800" dirty="0" err="1">
                <a:solidFill>
                  <a:srgbClr val="000000"/>
                </a:solidFill>
              </a:rPr>
              <a:t>dai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ren</a:t>
            </a:r>
            <a:r>
              <a:rPr lang="en-US" altLang="zh-CN" sz="2800" dirty="0">
                <a:solidFill>
                  <a:srgbClr val="000000"/>
                </a:solidFill>
              </a:rPr>
              <a:t> you </a:t>
            </a:r>
            <a:r>
              <a:rPr lang="en-US" altLang="zh-CN" sz="2800" dirty="0" err="1">
                <a:solidFill>
                  <a:srgbClr val="000000"/>
                </a:solidFill>
              </a:rPr>
              <a:t>xin’er</a:t>
            </a:r>
            <a:r>
              <a:rPr lang="en-US" altLang="zh-CN" sz="2800" dirty="0">
                <a:solidFill>
                  <a:srgbClr val="000000"/>
                </a:solidFill>
              </a:rPr>
              <a:t> fa</a:t>
            </a:r>
          </a:p>
          <a:p>
            <a:pPr algn="r"/>
            <a:r>
              <a:rPr lang="en-US" altLang="zh-CN" sz="2800" dirty="0">
                <a:solidFill>
                  <a:srgbClr val="000000"/>
                </a:solidFill>
              </a:rPr>
              <a:t>Rang wo </a:t>
            </a:r>
            <a:r>
              <a:rPr lang="en-US" altLang="zh-CN" sz="2800" dirty="0" err="1">
                <a:solidFill>
                  <a:srgbClr val="000000"/>
                </a:solidFill>
              </a:rPr>
              <a:t>xue</a:t>
            </a:r>
            <a:r>
              <a:rPr lang="en-US" altLang="zh-CN" sz="2800" dirty="0">
                <a:solidFill>
                  <a:srgbClr val="000000"/>
                </a:solidFill>
              </a:rPr>
              <a:t> xi shun </a:t>
            </a:r>
            <a:r>
              <a:rPr lang="en-US" altLang="zh-CN" sz="2800" dirty="0" err="1">
                <a:solidFill>
                  <a:srgbClr val="000000"/>
                </a:solidFill>
              </a:rPr>
              <a:t>fu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err="1" smtClean="0">
                <a:solidFill>
                  <a:srgbClr val="000000"/>
                </a:solidFill>
              </a:rPr>
              <a:t>yi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sheng </a:t>
            </a:r>
            <a:r>
              <a:rPr lang="en-US" altLang="zh-CN" sz="2800" dirty="0" err="1">
                <a:solidFill>
                  <a:srgbClr val="000000"/>
                </a:solidFill>
              </a:rPr>
              <a:t>jie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wei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zhuang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shi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algn="r"/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298" y="6284354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Chorus-2(end)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580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2745" y="2295525"/>
            <a:ext cx="2976417" cy="964912"/>
          </a:xfrm>
        </p:spPr>
        <p:txBody>
          <a:bodyPr>
            <a:noAutofit/>
          </a:bodyPr>
          <a:lstStyle/>
          <a:p>
            <a:r>
              <a:rPr lang="zh-CN" altLang="en-US" sz="9600" b="1" dirty="0" smtClean="0">
                <a:solidFill>
                  <a:srgbClr val="1A2B1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让我</a:t>
            </a:r>
            <a:endParaRPr lang="zh-CN" altLang="en-US" sz="9600" b="1" dirty="0">
              <a:solidFill>
                <a:srgbClr val="1A2B1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999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46501" y="5316049"/>
            <a:ext cx="83454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How Great! How Great</a:t>
            </a:r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!  </a:t>
            </a:r>
            <a:r>
              <a:rPr lang="en-US" altLang="zh-CN" sz="3200" b="1" dirty="0" err="1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Hou</a:t>
            </a:r>
            <a:r>
              <a:rPr lang="en-US" altLang="zh-CN" sz="3200" b="1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Great Thou Art!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伟大！伟大！你真伟大！</a:t>
            </a: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56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Bridge*4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98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In 4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905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83345" y="3418514"/>
            <a:ext cx="91308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When Christ shall come with shout of acclamation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And take me home, what joy shall fill my heart!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Then I shall bow in humble adoration,</a:t>
            </a:r>
          </a:p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And there proclaim, my God, how great Thou art!</a:t>
            </a:r>
          </a:p>
          <a:p>
            <a:pPr algn="r"/>
            <a:endParaRPr lang="en-US" altLang="zh-CN" sz="2800" b="1" dirty="0" smtClean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当主再来 欢呼声响彻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天空   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何等喜乐 主接我回天家</a:t>
            </a:r>
          </a:p>
          <a:p>
            <a:pPr algn="r"/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 我要跪下 谦恭地崇拜</a:t>
            </a:r>
            <a:r>
              <a:rPr lang="zh-CN" altLang="en-US" sz="28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敬奉   </a:t>
            </a:r>
            <a:r>
              <a:rPr lang="zh-CN" altLang="en-US" sz="28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并要颂扬 神啊祢真伟大</a:t>
            </a:r>
          </a:p>
          <a:p>
            <a:pPr algn="r"/>
            <a:endParaRPr lang="zh-CN" altLang="en-US" sz="20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pPr algn="r"/>
            <a:endParaRPr lang="en-US" altLang="zh-CN" sz="2000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848" y="6581001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Verse3</a:t>
            </a:r>
            <a:r>
              <a:rPr lang="zh-CN" altLang="en-US" sz="1200" b="1" dirty="0" smtClean="0">
                <a:solidFill>
                  <a:prstClr val="white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prstClr val="white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130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2287</Words>
  <Application>Microsoft Office PowerPoint</Application>
  <PresentationFormat>宽屏</PresentationFormat>
  <Paragraphs>423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3" baseType="lpstr">
      <vt:lpstr>GB18030 Bitmap</vt:lpstr>
      <vt:lpstr>等线</vt:lpstr>
      <vt:lpstr>等线 Light</vt:lpstr>
      <vt:lpstr>黑体</vt:lpstr>
      <vt:lpstr>华文行楷</vt:lpstr>
      <vt:lpstr>宋体</vt:lpstr>
      <vt:lpstr>Arial</vt:lpstr>
      <vt:lpstr>Broadway</vt:lpstr>
      <vt:lpstr>Calibri</vt:lpstr>
      <vt:lpstr>Office 主题​​</vt:lpstr>
      <vt:lpstr>How Great Thou Art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 Great Thou Art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让我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让我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 Runzi</dc:creator>
  <cp:lastModifiedBy>He Runzi</cp:lastModifiedBy>
  <cp:revision>25</cp:revision>
  <dcterms:created xsi:type="dcterms:W3CDTF">2018-05-28T06:38:08Z</dcterms:created>
  <dcterms:modified xsi:type="dcterms:W3CDTF">2018-07-24T01:43:32Z</dcterms:modified>
</cp:coreProperties>
</file>